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0" r:id="rId7"/>
    <p:sldId id="261" r:id="rId8"/>
    <p:sldId id="262" r:id="rId9"/>
    <p:sldId id="259" r:id="rId10"/>
    <p:sldId id="258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257"/>
            <p14:sldId id="260"/>
            <p14:sldId id="261"/>
            <p14:sldId id="262"/>
            <p14:sldId id="259"/>
            <p14:sldId id="258"/>
            <p14:sldId id="263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18"/>
    <p:restoredTop sz="94705"/>
  </p:normalViewPr>
  <p:slideViewPr>
    <p:cSldViewPr snapToGrid="0" snapToObjects="1">
      <p:cViewPr varScale="1">
        <p:scale>
          <a:sx n="85" d="100"/>
          <a:sy n="85" d="100"/>
        </p:scale>
        <p:origin x="200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51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11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23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633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5854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266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17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Probability &amp; Statistics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5000"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Mastering Probability and Statistics in Python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E36DE-4604-4212-AA0C-E316F90A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2987040"/>
            <a:ext cx="8392160" cy="37211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56806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Pythonic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7775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Pythonic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Completeness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2362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PLUS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Easy Explanations, yet Complete</a:t>
            </a:r>
          </a:p>
        </p:txBody>
      </p:sp>
    </p:spTree>
    <p:extLst>
      <p:ext uri="{BB962C8B-B14F-4D97-AF65-F5344CB8AC3E}">
        <p14:creationId xmlns:p14="http://schemas.microsoft.com/office/powerpoint/2010/main" val="283105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                   Exclusions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787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Mathematical Derivations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Individual Model Derivations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3621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       Contents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5B5CD-43A5-41E0-A63E-37998E9AC04E}"/>
              </a:ext>
            </a:extLst>
          </p:cNvPr>
          <p:cNvSpPr txBox="1"/>
          <p:nvPr/>
        </p:nvSpPr>
        <p:spPr>
          <a:xfrm>
            <a:off x="1351280" y="3241040"/>
            <a:ext cx="599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Probability vs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Probability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Random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Estimation</a:t>
            </a:r>
            <a:endParaRPr lang="en-PK" sz="3200" dirty="0"/>
          </a:p>
        </p:txBody>
      </p:sp>
    </p:spTree>
    <p:extLst>
      <p:ext uri="{BB962C8B-B14F-4D97-AF65-F5344CB8AC3E}">
        <p14:creationId xmlns:p14="http://schemas.microsoft.com/office/powerpoint/2010/main" val="719528853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10295</TotalTime>
  <Words>68</Words>
  <Application>Microsoft Macintosh PowerPoint</Application>
  <PresentationFormat>Widescreen</PresentationFormat>
  <Paragraphs>33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Open Sans</vt:lpstr>
      <vt:lpstr>Times New Roman</vt:lpstr>
      <vt:lpstr>Optum WIdescreen 2017</vt:lpstr>
      <vt:lpstr>Intro to Probability &amp;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Harmeet Bhatia</cp:lastModifiedBy>
  <cp:revision>54</cp:revision>
  <dcterms:created xsi:type="dcterms:W3CDTF">2017-07-17T15:17:37Z</dcterms:created>
  <dcterms:modified xsi:type="dcterms:W3CDTF">2022-02-17T01:06:19Z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